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71" r:id="rId11"/>
    <p:sldId id="270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8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9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95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8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84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8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" TargetMode="External"/><Relationship Id="rId2" Type="http://schemas.openxmlformats.org/officeDocument/2006/relationships/hyperlink" Target="https://github.com/CommerceDataService/census-wrap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hool-ratings.com/counties/Los_Angele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2F6C-96F4-49F1-BD88-8A97C4E69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LA Cities Home Buyer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4D09D-311E-4A7E-904B-1B835C827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6270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USC DataBootcamp First Project </a:t>
            </a:r>
          </a:p>
          <a:p>
            <a:r>
              <a:rPr lang="en-US" dirty="0"/>
              <a:t>Group : </a:t>
            </a:r>
            <a:r>
              <a:rPr lang="en-US" dirty="0" err="1"/>
              <a:t>PyitUp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159916" y="3807201"/>
            <a:ext cx="592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Rate of persons age 25 and over who completed no schooling</a:t>
            </a:r>
          </a:p>
          <a:p>
            <a:r>
              <a:rPr lang="en-US" sz="2000" dirty="0"/>
              <a:t>Best value… going to zero (green)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149921" y="3851908"/>
            <a:ext cx="586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CSR average includes: Elementary, middle and high school.</a:t>
            </a:r>
          </a:p>
          <a:p>
            <a:r>
              <a:rPr lang="en-US" sz="2000" dirty="0"/>
              <a:t>Best value: 10 (green)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2F96F-FC4E-46E4-89A0-6D8A3C39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2" y="636404"/>
            <a:ext cx="5815701" cy="2783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431C-3E69-4061-B495-747330D5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21" y="636404"/>
            <a:ext cx="5834558" cy="2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162340" y="4180512"/>
            <a:ext cx="59237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Walkable rate: </a:t>
            </a:r>
            <a:r>
              <a:rPr lang="en-US" dirty="0"/>
              <a:t>Time spent commuting (in minutes): walking</a:t>
            </a:r>
          </a:p>
          <a:p>
            <a:r>
              <a:rPr lang="en-US" dirty="0"/>
              <a:t>LA has a considerable higher rate due to Downtown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248400" y="4217840"/>
            <a:ext cx="586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without 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96890-5C1A-4B57-8FF3-E7E0FF32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0" y="682754"/>
            <a:ext cx="5780957" cy="340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F96B5-7C0F-4FA3-BB6B-4288B989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62" y="687461"/>
            <a:ext cx="5780957" cy="33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55BB-A22E-42FD-A16D-5FE3A87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8F3C-325A-44D5-8FD6-F6E94A1D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5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5435-795A-495F-B4B9-16DF0FE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13D05A-EBE1-4628-BBB3-7FFDFE193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125663"/>
            <a:ext cx="2662660" cy="3448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FBF01B-27F4-481E-B5A7-89D456A27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36" y="2017342"/>
            <a:ext cx="6778388" cy="38805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Zillow API requiring an exact address to call the API was a bit troublesome, so we had to figure out some method to generate addresses within a given radius, but it’s imprecise</a:t>
            </a:r>
          </a:p>
          <a:p>
            <a:r>
              <a:rPr lang="en-US" dirty="0"/>
              <a:t>Some properties had multiple Zestimate (estimate of property’s worth) if it had been sold multiple times, it was difficult to pick the most recent one </a:t>
            </a:r>
          </a:p>
          <a:p>
            <a:r>
              <a:rPr lang="en-US" dirty="0"/>
              <a:t>Zillow API made it confusing to check whether or not the house is still currently on the market, we went by whether or not it had a Zestimate</a:t>
            </a:r>
          </a:p>
          <a:p>
            <a:r>
              <a:rPr lang="en-US" dirty="0"/>
              <a:t>Zillow only allows 1000 API calls per day per key, not good for testing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1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71E4-6A5C-402C-8381-D7D41F6B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84" y="1334278"/>
            <a:ext cx="10154816" cy="4700762"/>
          </a:xfrm>
        </p:spPr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D802-6231-49E0-9716-0BF11C0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F037-3707-4A67-B9AC-62B428A9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 of the Project </a:t>
            </a:r>
          </a:p>
          <a:p>
            <a:r>
              <a:rPr lang="en-US" dirty="0"/>
              <a:t>Identify the Data Source</a:t>
            </a:r>
          </a:p>
          <a:p>
            <a:r>
              <a:rPr lang="en-US" dirty="0"/>
              <a:t>Strategy and Metrics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Visualization /Analysis (clean up</a:t>
            </a:r>
          </a:p>
          <a:p>
            <a:r>
              <a:rPr lang="en-US" dirty="0"/>
              <a:t>Recommendation 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97A72-44DA-41B6-AC61-4000A1CF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83" y="2015732"/>
            <a:ext cx="5086671" cy="39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CBD2-28B0-4B46-84A5-F894CAA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6092-F65E-406A-A633-B0C03FE0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marL="0" indent="0">
              <a:buNone/>
            </a:pPr>
            <a:r>
              <a:rPr lang="en-US" dirty="0"/>
              <a:t>Building a simple home guide to home buyers on multiple factors associated with house prices in order to make the buyers more informed when they are making buying decisions</a:t>
            </a:r>
          </a:p>
          <a:p>
            <a:r>
              <a:rPr lang="en-US" dirty="0"/>
              <a:t>Scope: </a:t>
            </a:r>
          </a:p>
          <a:p>
            <a:pPr marL="0" indent="0" fontAlgn="base">
              <a:buNone/>
            </a:pPr>
            <a:r>
              <a:rPr lang="en-US" dirty="0"/>
              <a:t>Buyer profile: first time buyer, school focus buyer (for kids), professional buyer, rich buyer,</a:t>
            </a:r>
          </a:p>
          <a:p>
            <a:pPr fontAlgn="base"/>
            <a:r>
              <a:rPr lang="en-US" dirty="0"/>
              <a:t>Region: LA County</a:t>
            </a:r>
          </a:p>
          <a:p>
            <a:pPr fontAlgn="base"/>
            <a:r>
              <a:rPr lang="en-US" dirty="0"/>
              <a:t>Time: Most Recent data (“less than a year”)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C915-B505-4F89-A67E-CFB40DED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the Data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941F-3CC7-4431-870D-5F116F93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>
                <a:latin typeface="+mj-lt"/>
              </a:rPr>
              <a:t>Database/Sources: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Census data: API Census 2016: </a:t>
            </a:r>
            <a:r>
              <a:rPr lang="en-US" sz="2600" dirty="0">
                <a:latin typeface="+mj-lt"/>
                <a:hlinkClick r:id="rId2"/>
              </a:rPr>
              <a:t>https://github.com/CommerceDataService/census-wrapper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Google Data: Google API Search: </a:t>
            </a:r>
            <a:r>
              <a:rPr lang="en-US" sz="2600" dirty="0">
                <a:latin typeface="+mj-lt"/>
                <a:hlinkClick r:id="rId3"/>
              </a:rPr>
              <a:t>https://developers.google.com/places/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Zillow API (Prices per properties)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School Ranking Data: Build manually from: </a:t>
            </a:r>
            <a:r>
              <a:rPr lang="en-US" sz="2600" dirty="0">
                <a:latin typeface="+mj-lt"/>
                <a:hlinkClick r:id="rId4"/>
              </a:rPr>
              <a:t>http://school-ratings.com/counties/Los_Angeles.html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Crime data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19E-FE5F-42D9-8023-B03E65B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and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4250-CBAB-4995-A7B4-166A325E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</a:t>
            </a:r>
          </a:p>
          <a:p>
            <a:pPr marL="0" indent="0">
              <a:buNone/>
            </a:pPr>
            <a:r>
              <a:rPr lang="en-US" dirty="0"/>
              <a:t>- Chose only the 10 cities in Los Angeles County with a substantial population for this project. </a:t>
            </a:r>
          </a:p>
          <a:p>
            <a:pPr>
              <a:buFontTx/>
              <a:buChar char="-"/>
            </a:pPr>
            <a:r>
              <a:rPr lang="en-US" dirty="0"/>
              <a:t>Look at all the metrics (House prices, population, school ranks, HH income,  </a:t>
            </a:r>
            <a:r>
              <a:rPr lang="en-US" dirty="0" err="1"/>
              <a:t>etc</a:t>
            </a:r>
            <a:r>
              <a:rPr lang="en-US" dirty="0"/>
              <a:t>) and compare between cities</a:t>
            </a:r>
          </a:p>
          <a:p>
            <a:pPr>
              <a:buFontTx/>
              <a:buChar char="-"/>
            </a:pPr>
            <a:r>
              <a:rPr lang="en-US" dirty="0"/>
              <a:t>Come up with a scoring system to recommend the top 3 cities to live in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BB5E-85D7-429A-8200-3075162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(ZILLOW)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E586-472B-45B1-A666-05BD21E0B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7"/>
            <a:ext cx="6170765" cy="3869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Zillow API requires specific addresses so we used a reverse geocode function to turn coordinates into addresses</a:t>
            </a:r>
          </a:p>
          <a:p>
            <a:r>
              <a:rPr lang="en-US" dirty="0"/>
              <a:t>After getting addresses, we called the Zillow API to check if a property exists at each address</a:t>
            </a:r>
          </a:p>
          <a:p>
            <a:r>
              <a:rPr lang="en-US" dirty="0"/>
              <a:t>For valid properties we ran Zillow’s GetDeepSearchResults function to get further information, such as Zestimate, square </a:t>
            </a:r>
            <a:r>
              <a:rPr lang="en-US" dirty="0" err="1"/>
              <a:t>ft</a:t>
            </a:r>
            <a:r>
              <a:rPr lang="en-US" dirty="0"/>
              <a:t>, # of bedrooms and bathrooms, etc.</a:t>
            </a:r>
          </a:p>
          <a:p>
            <a:r>
              <a:rPr lang="en-US" dirty="0"/>
              <a:t>Did necessary data cleaning and wrote information to CSV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EAF0A7-E243-4E58-A111-13AD4264D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5349" y="2182094"/>
            <a:ext cx="3319503" cy="3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2886-93A3-4DA5-AF19-CB11550C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354E-A801-45C5-93F3-DB364325C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400" y="2019548"/>
            <a:ext cx="4645152" cy="801943"/>
          </a:xfrm>
        </p:spPr>
        <p:txBody>
          <a:bodyPr/>
          <a:lstStyle/>
          <a:p>
            <a:r>
              <a:rPr lang="en-US" dirty="0"/>
              <a:t>API Google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EBEDE-7482-44E6-B414-0AC4F12B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400" y="2824268"/>
            <a:ext cx="3840426" cy="26444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Get amenities close to selected cities</a:t>
            </a:r>
          </a:p>
          <a:p>
            <a:r>
              <a:rPr lang="en-US" dirty="0"/>
              <a:t>Challenge: Choose the right “</a:t>
            </a:r>
            <a:r>
              <a:rPr lang="en-US" dirty="0" err="1"/>
              <a:t>target_type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Ex. Public transportation:  ["light_rail_station","transit_station","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subway_station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D365F-A087-4368-996D-82842D9F7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91" y="2023003"/>
            <a:ext cx="6614723" cy="802237"/>
          </a:xfrm>
        </p:spPr>
        <p:txBody>
          <a:bodyPr/>
          <a:lstStyle/>
          <a:p>
            <a:r>
              <a:rPr lang="en-US" dirty="0"/>
              <a:t>API Census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51432-8BBF-4614-B893-1225DE259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791" y="2821491"/>
            <a:ext cx="6614723" cy="2913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Get rates could influence in a buyer for choosing a place to buy a property.</a:t>
            </a:r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Timeout: Call API several times.</a:t>
            </a:r>
          </a:p>
          <a:p>
            <a:pPr lvl="1"/>
            <a:r>
              <a:rPr lang="en-US" dirty="0"/>
              <a:t>Clean data: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["Median Age"]&gt;-666666666 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age_stats_df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5FA1A-4ABB-4FC3-A2E2-48EC2C6B9531}"/>
              </a:ext>
            </a:extLst>
          </p:cNvPr>
          <p:cNvSpPr txBox="1"/>
          <p:nvPr/>
        </p:nvSpPr>
        <p:spPr>
          <a:xfrm>
            <a:off x="10979558" y="4474299"/>
            <a:ext cx="1051991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Remove invalid data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9231410-A992-4E2A-A98F-8321D822FE96}"/>
              </a:ext>
            </a:extLst>
          </p:cNvPr>
          <p:cNvSpPr/>
          <p:nvPr/>
        </p:nvSpPr>
        <p:spPr>
          <a:xfrm>
            <a:off x="10543556" y="4502231"/>
            <a:ext cx="267037" cy="523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BD23B-646B-4527-81B5-ABD975AA32BD}"/>
              </a:ext>
            </a:extLst>
          </p:cNvPr>
          <p:cNvSpPr txBox="1"/>
          <p:nvPr/>
        </p:nvSpPr>
        <p:spPr>
          <a:xfrm>
            <a:off x="10543556" y="5177447"/>
            <a:ext cx="148799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New </a:t>
            </a:r>
            <a:r>
              <a:rPr lang="en-US" sz="1400" dirty="0" err="1"/>
              <a:t>Dataframe</a:t>
            </a:r>
            <a:r>
              <a:rPr lang="en-US" sz="1400" dirty="0"/>
              <a:t> with clean data</a:t>
            </a:r>
          </a:p>
        </p:txBody>
      </p:sp>
    </p:spTree>
    <p:extLst>
      <p:ext uri="{BB962C8B-B14F-4D97-AF65-F5344CB8AC3E}">
        <p14:creationId xmlns:p14="http://schemas.microsoft.com/office/powerpoint/2010/main" val="127078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8592-B274-493F-A668-E350F332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dirty="0"/>
              <a:t>Data Visualization /Analysis</a:t>
            </a:r>
            <a:br>
              <a:rPr lang="en-US" sz="2800" dirty="0"/>
            </a:br>
            <a:r>
              <a:rPr lang="en-US" sz="2800" dirty="0"/>
              <a:t>Google </a:t>
            </a:r>
            <a:r>
              <a:rPr lang="en-US" sz="2800" dirty="0" err="1"/>
              <a:t>Api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5AB82-1390-4FF2-8E6D-AFDF5DA2A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05577"/>
            <a:ext cx="9603274" cy="39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5134AD-D278-4E56-AD04-E4ECB0BD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" y="307194"/>
            <a:ext cx="6101368" cy="341258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D0A07-ACAC-4AA1-8C9B-66122D0D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6420" y="570481"/>
            <a:ext cx="5327257" cy="2832090"/>
          </a:xfrm>
          <a:prstGeom prst="rect">
            <a:avLst/>
          </a:prstGeom>
        </p:spPr>
      </p:pic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407504" y="4114800"/>
            <a:ext cx="59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two rates in one graph, different metrics in axes left (Unemployment rate) and right (Poverty rate)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556420" y="3770079"/>
            <a:ext cx="586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index: Help to understand household income distribution. </a:t>
            </a:r>
          </a:p>
          <a:p>
            <a:r>
              <a:rPr lang="en-US" dirty="0"/>
              <a:t>Best value 0… going to green</a:t>
            </a:r>
          </a:p>
          <a:p>
            <a:r>
              <a:rPr lang="en-US" dirty="0"/>
              <a:t>Worst value 1… going to red</a:t>
            </a:r>
          </a:p>
        </p:txBody>
      </p:sp>
    </p:spTree>
    <p:extLst>
      <p:ext uri="{BB962C8B-B14F-4D97-AF65-F5344CB8AC3E}">
        <p14:creationId xmlns:p14="http://schemas.microsoft.com/office/powerpoint/2010/main" val="622237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208</TotalTime>
  <Words>732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Gill Sans MT</vt:lpstr>
      <vt:lpstr>Gallery</vt:lpstr>
      <vt:lpstr>LA Cities Home Buyer Guide</vt:lpstr>
      <vt:lpstr>Agenda</vt:lpstr>
      <vt:lpstr>Purpose of the Project  </vt:lpstr>
      <vt:lpstr>Identify the Data Source </vt:lpstr>
      <vt:lpstr>Strategy and Metrics </vt:lpstr>
      <vt:lpstr>Data Collection (ZILLOW)</vt:lpstr>
      <vt:lpstr>DATA COLLECTION</vt:lpstr>
      <vt:lpstr>Data Visualization /Analysis Google Api</vt:lpstr>
      <vt:lpstr>PowerPoint Presentation</vt:lpstr>
      <vt:lpstr>PowerPoint Presentation</vt:lpstr>
      <vt:lpstr>PowerPoint Presentation</vt:lpstr>
      <vt:lpstr>Recommendation  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Cities Home Buyer Guide</dc:title>
  <dc:creator>Lindsay Yan</dc:creator>
  <cp:lastModifiedBy>Sue :D</cp:lastModifiedBy>
  <cp:revision>26</cp:revision>
  <dcterms:created xsi:type="dcterms:W3CDTF">2018-03-31T17:33:23Z</dcterms:created>
  <dcterms:modified xsi:type="dcterms:W3CDTF">2018-04-03T05:35:48Z</dcterms:modified>
</cp:coreProperties>
</file>